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37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FBBED-001C-4F4F-8460-F502201E59C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B3275B-416F-45D6-B7CB-23DB839F721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02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95EC0-8D73-4B93-8EAA-BFCAFCD4D86C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302B8-085F-4AFE-8BA9-E3E089AC14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769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FCE334-8E5E-4402-897F-D30B7D7D52A4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CCB47-17D7-4236-A3E5-B5FC23AA1D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7244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78A694-1647-4A85-B111-0471C01D910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CF5B4-7559-42A2-BBA9-DFE6DAB9B89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7831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E9072-69B4-4AB7-8795-F0A0D46EE49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00120-A0E0-4D99-8C05-B7DF5C4B16D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0313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9DEB-D617-49DA-8E87-A30C26508D3D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2D9CF4-C897-4496-B214-3D99FA7B04D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23313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31C51C-B833-49EE-8F22-EA624EA826B5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DDEF3-C91E-4197-A09D-6305F856D5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1858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AB7AB-90B5-422A-8227-31A54F433E6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EDC50-1D01-40CD-8CB6-4EE0507A369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4787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E1F4-C705-441C-B360-81E121AB92DB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699CD9-0882-4D75-BFCE-B6B1897A090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7836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ADA18-2A56-40DA-82A7-559D88794EB0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B8633-6B8A-4649-979D-2F9CE372AC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424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0FC70F-1CCC-4272-8293-024D12D854A3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3E222-0C61-41E0-9FA5-0336E1FA8EA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35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CCB625D-BB40-4E37-B238-139F301CFCF2}" type="datetimeFigureOut">
              <a:rPr lang="de-DE"/>
              <a:pPr>
                <a:defRPr/>
              </a:pPr>
              <a:t>24.03.2015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A3EF0A-8AF9-4E25-8921-8BE2CE7F823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6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2058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9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60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2057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1" name="Textfeld 1"/>
          <p:cNvSpPr txBox="1">
            <a:spLocks noChangeArrowheads="1"/>
          </p:cNvSpPr>
          <p:nvPr/>
        </p:nvSpPr>
        <p:spPr bwMode="auto">
          <a:xfrm>
            <a:off x="2870200" y="893763"/>
            <a:ext cx="3389313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>
                <a:latin typeface="Times New Roman" pitchFamily="18" charset="0"/>
                <a:cs typeface="Times New Roman" pitchFamily="18" charset="0"/>
              </a:rPr>
              <a:t>Rabbit anti-human CCM1</a:t>
            </a:r>
          </a:p>
          <a:p>
            <a:pPr algn="ctr" eaLnBrk="1" hangingPunct="1"/>
            <a:r>
              <a:rPr lang="de-DE" sz="1400" b="1">
                <a:solidFill>
                  <a:srgbClr val="000000"/>
                </a:solidFill>
                <a:cs typeface="Arial" charset="0"/>
              </a:rPr>
              <a:t>„</a:t>
            </a:r>
            <a:r>
              <a:rPr lang="fr-FR" sz="1200"/>
              <a:t>Cerebral cavernous malformations 1 protein </a:t>
            </a:r>
            <a:r>
              <a:rPr lang="de-DE" sz="1400" b="1">
                <a:cs typeface="Arial" charset="0"/>
              </a:rPr>
              <a:t>“</a:t>
            </a:r>
          </a:p>
          <a:p>
            <a:pPr algn="ctr" eaLnBrk="1" hangingPunct="1"/>
            <a:r>
              <a:rPr lang="de-DE" sz="1400">
                <a:latin typeface="Times New Roman" pitchFamily="18" charset="0"/>
                <a:cs typeface="Times New Roman" pitchFamily="18" charset="0"/>
              </a:rPr>
              <a:t>(Cat #102-PA25S/-PA25) </a:t>
            </a:r>
          </a:p>
        </p:txBody>
      </p:sp>
      <p:sp>
        <p:nvSpPr>
          <p:cNvPr id="2052" name="Textfeld 5"/>
          <p:cNvSpPr txBox="1">
            <a:spLocks noChangeArrowheads="1"/>
          </p:cNvSpPr>
          <p:nvPr/>
        </p:nvSpPr>
        <p:spPr bwMode="auto">
          <a:xfrm>
            <a:off x="492125" y="5653088"/>
            <a:ext cx="779780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/>
            <a:r>
              <a:rPr lang="en-US" sz="1000"/>
              <a:t>Immunofluorescence staining of human foreskin (cryo-section of unfixed tissue) with anti-CCM1 (red; dilution 1:50) [</a:t>
            </a:r>
            <a:r>
              <a:rPr lang="en-US" sz="1000" b="1"/>
              <a:t>Cat# 102-PA25</a:t>
            </a:r>
            <a:r>
              <a:rPr lang="en-US" sz="1000"/>
              <a:t>]. Costaining of endothelial cells with anti-CD31 (green). Note specific staining in the wall of a subset of vessel. Nuclei counter-stained with Dapi (blue). Specimen provided by Prof. Dr. J. Wilting and Dr. K. Buttler, Goettingen.</a:t>
            </a:r>
          </a:p>
          <a:p>
            <a:endParaRPr lang="en-US" sz="400">
              <a:cs typeface="Arial" charset="0"/>
            </a:endParaRPr>
          </a:p>
          <a:p>
            <a:pPr algn="just" eaLnBrk="1" hangingPunct="1"/>
            <a:r>
              <a:rPr lang="de-DE" sz="800">
                <a:cs typeface="Arial" charset="0"/>
              </a:rPr>
              <a:t>The experiment was performed by the research group of Prof. Dr.  J. Wilting, University  Göttingen, Germany.</a:t>
            </a:r>
            <a:endParaRPr lang="en-US" sz="800">
              <a:cs typeface="Arial" charset="0"/>
            </a:endParaRPr>
          </a:p>
        </p:txBody>
      </p:sp>
      <p:grpSp>
        <p:nvGrpSpPr>
          <p:cNvPr id="2053" name="Gruppieren 3"/>
          <p:cNvGrpSpPr>
            <a:grpSpLocks/>
          </p:cNvGrpSpPr>
          <p:nvPr/>
        </p:nvGrpSpPr>
        <p:grpSpPr bwMode="auto">
          <a:xfrm>
            <a:off x="1773238" y="1735138"/>
            <a:ext cx="5243512" cy="3854450"/>
            <a:chOff x="1560445" y="1734981"/>
            <a:chExt cx="5797296" cy="4338079"/>
          </a:xfrm>
        </p:grpSpPr>
        <p:pic>
          <p:nvPicPr>
            <p:cNvPr id="2054" name="Grafik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7760" y="3921172"/>
              <a:ext cx="5772912" cy="2151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5" name="Grafik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60445" y="1734981"/>
              <a:ext cx="5797296" cy="2157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Bildschirmpräsentation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Larissa-Design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Bernhard Barleon</dc:creator>
  <cp:lastModifiedBy>Bernhard</cp:lastModifiedBy>
  <cp:revision>42</cp:revision>
  <dcterms:created xsi:type="dcterms:W3CDTF">2010-12-17T07:34:39Z</dcterms:created>
  <dcterms:modified xsi:type="dcterms:W3CDTF">2015-03-24T10:36:44Z</dcterms:modified>
</cp:coreProperties>
</file>